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wdp" ContentType="image/vnd.ms-photo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76" r:id="rId4"/>
    <p:sldId id="277" r:id="rId5"/>
    <p:sldId id="278" r:id="rId6"/>
    <p:sldId id="279" r:id="rId7"/>
    <p:sldId id="280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AF22"/>
    <a:srgbClr val="EDB929"/>
    <a:srgbClr val="F6C12D"/>
    <a:srgbClr val="F6CB2F"/>
    <a:srgbClr val="F5B819"/>
    <a:srgbClr val="FFDF44"/>
    <a:srgbClr val="FFEA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63" d="100"/>
          <a:sy n="63" d="100"/>
        </p:scale>
        <p:origin x="-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216C5678-EE20-4FA5-88E2-6E0BD67A2E26}" type="datetime1">
              <a:rPr lang="en-US" smtClean="0"/>
              <a:t>7/8/19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A051B39-B140-43FE-96DB-472A2B59CE7C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A600BB2-27C5-458B-ABCE-839C88CF47CE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B11D738E-8962-435F-8C43-147B8DD7E819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09CAEA93-55E7-4DA9-90C2-089A26EEFEC4}" type="datetime1">
              <a:rPr lang="en-US" smtClean="0"/>
              <a:t>7/8/19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E34CF3C7-6809-4F39-BD67-A75817BDDE0A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F7EAEB24-CE78-465C-A726-91D0868FA48F}" type="datetime1">
              <a:rPr lang="en-US" smtClean="0"/>
              <a:t>7/8/19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40BAADF0-1749-4E8B-9691-B44A5F8C0895}" type="datetime1">
              <a:rPr lang="en-US" smtClean="0"/>
              <a:t>7/8/19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A8AF628A-A867-4937-BBE5-207DB6F9C51A}" type="datetime1">
              <a:rPr lang="en-US" smtClean="0"/>
              <a:t>7/8/19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118BBB94-68E6-4675-A946-F1C5994EDBD7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/>
          <a:lstStyle/>
          <a:p>
            <a:fld id="{DC3B8377-21E3-4835-B75D-4E2847E2750F}" type="datetime1">
              <a:rPr lang="en-US" smtClean="0"/>
              <a:t>7/8/19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2.png"/><Relationship Id="rId14" Type="http://schemas.microsoft.com/office/2007/relationships/hdphoto" Target="../media/hdphoto1.wdp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32000">
              <a:srgbClr val="EDAF22"/>
            </a:gs>
            <a:gs pos="100000">
              <a:srgbClr val="FFFFFF"/>
            </a:gs>
          </a:gsLst>
          <a:lin ang="5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 dirty="0" smtClean="0"/>
              <a:t>Vision + Energy = Success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en-US" dirty="0" smtClean="0"/>
              <a:t>Click to edit Master text </a:t>
            </a:r>
            <a:r>
              <a:rPr lang="en-US" dirty="0" err="1" smtClean="0"/>
              <a:t>style</a:t>
            </a:r>
            <a:r>
              <a:rPr lang="en-US" sz="3600" b="1" u="sng" dirty="0" err="1" smtClean="0">
                <a:solidFill>
                  <a:schemeClr val="tx1"/>
                </a:solidFill>
              </a:rPr>
              <a:t>Objective</a:t>
            </a:r>
            <a:r>
              <a:rPr lang="en-US" sz="3600" b="1" u="sng" dirty="0" smtClean="0">
                <a:solidFill>
                  <a:schemeClr val="tx1"/>
                </a:solidFill>
              </a:rPr>
              <a:t>: </a:t>
            </a:r>
          </a:p>
          <a:p>
            <a:r>
              <a:rPr lang="en-US" sz="3600" dirty="0" smtClean="0">
                <a:solidFill>
                  <a:schemeClr val="tx1"/>
                </a:solidFill>
              </a:rPr>
              <a:t>Students will learn that success doesn’t come solely from daydreaming, but by combining a vision with appropriate and necessary actions.</a:t>
            </a:r>
          </a:p>
          <a:p>
            <a:endParaRPr lang="en-US" sz="1000" smtClean="0"/>
          </a:p>
          <a:p>
            <a:pPr lvl="0"/>
            <a:r>
              <a:rPr lang="en-US" smtClean="0"/>
              <a:t>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/>
          <p:nvPr userDrawn="1"/>
        </p:nvPicPr>
        <p:blipFill>
          <a:blip r:embed="rId13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8423" y="4908685"/>
            <a:ext cx="2015005" cy="184574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8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 smtClean="0"/>
              <a:t>Your Personal Profile</a:t>
            </a:r>
            <a:endParaRPr lang="en-US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i="1" dirty="0">
                <a:solidFill>
                  <a:schemeClr val="tx2"/>
                </a:solidFill>
              </a:rPr>
              <a:t>Getting what you want starts with knowing who you are.</a:t>
            </a:r>
            <a:endParaRPr lang="en-US" sz="4400" b="1" i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84136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u="sng" dirty="0" smtClean="0"/>
              <a:t>Passions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dirty="0">
                <a:solidFill>
                  <a:schemeClr val="tx2"/>
                </a:solidFill>
              </a:rPr>
              <a:t>Something you feel strongly about; something for which you have boundless enthusiasm.</a:t>
            </a:r>
            <a:endParaRPr lang="en-US" sz="440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670870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7200" u="sng" dirty="0" smtClean="0"/>
              <a:t>Values</a:t>
            </a:r>
            <a:endParaRPr lang="en-US" sz="72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>
                <a:solidFill>
                  <a:schemeClr val="tx2"/>
                </a:solidFill>
              </a:rPr>
              <a:t>Qualities or things that are most important in your life.</a:t>
            </a: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52217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Personality Traits &amp; Strengths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>
                <a:solidFill>
                  <a:schemeClr val="tx2"/>
                </a:solidFill>
              </a:rPr>
              <a:t>How you would describe yourself (i.e. Sociable, Bold, Funny, etc.)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1175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Skills and Aptitudes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• What </a:t>
            </a:r>
            <a:r>
              <a:rPr lang="en-US" sz="4400" b="1" dirty="0">
                <a:solidFill>
                  <a:schemeClr val="tx2"/>
                </a:solidFill>
              </a:rPr>
              <a:t>skills have you </a:t>
            </a:r>
            <a:r>
              <a:rPr lang="en-US" sz="4400" b="1" dirty="0" smtClean="0">
                <a:solidFill>
                  <a:schemeClr val="tx2"/>
                </a:solidFill>
              </a:rPr>
              <a:t>learned?</a:t>
            </a:r>
            <a:endParaRPr lang="en-US" sz="4400" b="1" dirty="0">
              <a:solidFill>
                <a:schemeClr val="tx2"/>
              </a:solidFill>
            </a:endParaRPr>
          </a:p>
          <a:p>
            <a:pPr>
              <a:buNone/>
            </a:pPr>
            <a:r>
              <a:rPr lang="en-US" sz="4400" b="1" dirty="0" smtClean="0">
                <a:solidFill>
                  <a:schemeClr val="tx2"/>
                </a:solidFill>
              </a:rPr>
              <a:t>• What </a:t>
            </a:r>
            <a:r>
              <a:rPr lang="en-US" sz="4400" b="1" dirty="0">
                <a:solidFill>
                  <a:schemeClr val="tx2"/>
                </a:solidFill>
              </a:rPr>
              <a:t>comes easily to you?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8257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Roles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400" b="1" dirty="0">
                <a:solidFill>
                  <a:schemeClr val="tx2"/>
                </a:solidFill>
              </a:rPr>
              <a:t>Different parts you play in your life.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60333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>
            <a:solidFill>
              <a:srgbClr val="4F81BD"/>
            </a:solidFill>
          </a:ln>
        </p:spPr>
        <p:txBody>
          <a:bodyPr/>
          <a:lstStyle/>
          <a:p>
            <a:r>
              <a:rPr lang="en-US" sz="4800" u="sng" dirty="0" smtClean="0"/>
              <a:t>Occupations and Vocations</a:t>
            </a:r>
            <a:endParaRPr lang="en-US" sz="48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b="1" u="sng" dirty="0">
                <a:solidFill>
                  <a:schemeClr val="tx2"/>
                </a:solidFill>
              </a:rPr>
              <a:t>Occupation:</a:t>
            </a:r>
            <a:r>
              <a:rPr lang="en-US" sz="4400" b="1" dirty="0">
                <a:solidFill>
                  <a:schemeClr val="tx2"/>
                </a:solidFill>
              </a:rPr>
              <a:t> Positions that you get paid for.</a:t>
            </a:r>
          </a:p>
          <a:p>
            <a:endParaRPr lang="en-US" sz="4400" b="1" dirty="0">
              <a:solidFill>
                <a:schemeClr val="tx2"/>
              </a:solidFill>
            </a:endParaRPr>
          </a:p>
          <a:p>
            <a:r>
              <a:rPr lang="en-US" sz="4400" b="1" u="sng" dirty="0">
                <a:solidFill>
                  <a:schemeClr val="tx2"/>
                </a:solidFill>
              </a:rPr>
              <a:t>Vocation:</a:t>
            </a:r>
            <a:r>
              <a:rPr lang="en-US" sz="4400" b="1" dirty="0">
                <a:solidFill>
                  <a:schemeClr val="tx2"/>
                </a:solidFill>
              </a:rPr>
              <a:t>  Recreational Activities</a:t>
            </a:r>
          </a:p>
          <a:p>
            <a:pPr>
              <a:buNone/>
            </a:pPr>
            <a:endParaRPr lang="en-US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3961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Custom 1">
      <a:dk1>
        <a:srgbClr val="000000"/>
      </a:dk1>
      <a:lt1>
        <a:srgbClr val="FFFFFF"/>
      </a:lt1>
      <a:dk2>
        <a:srgbClr val="004080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Executive.thmx</Template>
  <TotalTime>162</TotalTime>
  <Words>104</Words>
  <Application>Microsoft Macintosh PowerPoint</Application>
  <PresentationFormat>On-screen Show (4:3)</PresentationFormat>
  <Paragraphs>17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Executive</vt:lpstr>
      <vt:lpstr>Your Personal Profile</vt:lpstr>
      <vt:lpstr>Passions</vt:lpstr>
      <vt:lpstr>Values</vt:lpstr>
      <vt:lpstr>Personality Traits &amp; Strengths</vt:lpstr>
      <vt:lpstr>Skills and Aptitudes</vt:lpstr>
      <vt:lpstr>Roles</vt:lpstr>
      <vt:lpstr>Occupations and Vocations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ljdflkajsdlfj</dc:title>
  <dc:creator>WEAVER</dc:creator>
  <cp:lastModifiedBy>Michael Weaver</cp:lastModifiedBy>
  <cp:revision>37</cp:revision>
  <dcterms:created xsi:type="dcterms:W3CDTF">2019-07-07T21:23:27Z</dcterms:created>
  <dcterms:modified xsi:type="dcterms:W3CDTF">2019-07-08T16:50:54Z</dcterms:modified>
</cp:coreProperties>
</file>